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2" autoAdjust="0"/>
    <p:restoredTop sz="94660"/>
  </p:normalViewPr>
  <p:slideViewPr>
    <p:cSldViewPr snapToGrid="0">
      <p:cViewPr varScale="1">
        <p:scale>
          <a:sx n="88" d="100"/>
          <a:sy n="88" d="100"/>
        </p:scale>
        <p:origin x="120" y="7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WC | MAILLEFER Timothee" userId="599097d7-d95a-4033-bc3b-1d71ff82f5fe" providerId="ADAL" clId="{05937A95-C608-465C-AD13-C03AC3C80DD8}"/>
    <pc:docChg chg="custSel modSld">
      <pc:chgData name="JWC | MAILLEFER Timothee" userId="599097d7-d95a-4033-bc3b-1d71ff82f5fe" providerId="ADAL" clId="{05937A95-C608-465C-AD13-C03AC3C80DD8}" dt="2026-05-22T10:07:24.998" v="5" actId="21"/>
      <pc:docMkLst>
        <pc:docMk/>
      </pc:docMkLst>
      <pc:sldChg chg="addSp delSp modSp mod">
        <pc:chgData name="JWC | MAILLEFER Timothee" userId="599097d7-d95a-4033-bc3b-1d71ff82f5fe" providerId="ADAL" clId="{05937A95-C608-465C-AD13-C03AC3C80DD8}" dt="2026-05-22T10:07:24.998" v="5" actId="21"/>
        <pc:sldMkLst>
          <pc:docMk/>
          <pc:sldMk cId="940287551" sldId="256"/>
        </pc:sldMkLst>
        <pc:spChg chg="add mod">
          <ac:chgData name="JWC | MAILLEFER Timothee" userId="599097d7-d95a-4033-bc3b-1d71ff82f5fe" providerId="ADAL" clId="{05937A95-C608-465C-AD13-C03AC3C80DD8}" dt="2026-05-05T09:05:31.738" v="2" actId="1076"/>
          <ac:spMkLst>
            <pc:docMk/>
            <pc:sldMk cId="940287551" sldId="256"/>
            <ac:spMk id="3" creationId="{FA18E8D5-EF85-6596-0FF6-36A7B6D5F7DB}"/>
          </ac:spMkLst>
        </pc:spChg>
        <pc:spChg chg="del">
          <ac:chgData name="JWC | MAILLEFER Timothee" userId="599097d7-d95a-4033-bc3b-1d71ff82f5fe" providerId="ADAL" clId="{05937A95-C608-465C-AD13-C03AC3C80DD8}" dt="2026-05-22T10:07:17.543" v="3" actId="21"/>
          <ac:spMkLst>
            <pc:docMk/>
            <pc:sldMk cId="940287551" sldId="256"/>
            <ac:spMk id="28" creationId="{2600F67E-E757-840A-22BB-14B4AECFA4A3}"/>
          </ac:spMkLst>
        </pc:spChg>
        <pc:spChg chg="mod">
          <ac:chgData name="JWC | MAILLEFER Timothee" userId="599097d7-d95a-4033-bc3b-1d71ff82f5fe" providerId="ADAL" clId="{05937A95-C608-465C-AD13-C03AC3C80DD8}" dt="2026-05-05T09:04:41.541" v="0" actId="1076"/>
          <ac:spMkLst>
            <pc:docMk/>
            <pc:sldMk cId="940287551" sldId="256"/>
            <ac:spMk id="38" creationId="{59B5BA79-B763-A9BE-EADA-06BF106DDB77}"/>
          </ac:spMkLst>
        </pc:spChg>
        <pc:spChg chg="del">
          <ac:chgData name="JWC | MAILLEFER Timothee" userId="599097d7-d95a-4033-bc3b-1d71ff82f5fe" providerId="ADAL" clId="{05937A95-C608-465C-AD13-C03AC3C80DD8}" dt="2026-05-22T10:07:23.056" v="4" actId="21"/>
          <ac:spMkLst>
            <pc:docMk/>
            <pc:sldMk cId="940287551" sldId="256"/>
            <ac:spMk id="41" creationId="{B091C132-F9D8-CD8B-3258-1392754247CC}"/>
          </ac:spMkLst>
        </pc:spChg>
        <pc:cxnChg chg="del">
          <ac:chgData name="JWC | MAILLEFER Timothee" userId="599097d7-d95a-4033-bc3b-1d71ff82f5fe" providerId="ADAL" clId="{05937A95-C608-465C-AD13-C03AC3C80DD8}" dt="2026-05-22T10:07:24.998" v="5" actId="21"/>
          <ac:cxnSpMkLst>
            <pc:docMk/>
            <pc:sldMk cId="940287551" sldId="256"/>
            <ac:cxnSpMk id="22" creationId="{1C389DDE-CD27-6B9F-6602-E2DB31C0209D}"/>
          </ac:cxnSpMkLst>
        </pc:cxn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5B9441-1D18-24FA-3B0F-E435F097FB0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DFEC3C-4B54-CA38-E0DD-ED451B9C3A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E21B8E-43CC-9E81-EB3A-B1F935E9F4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8122B-ED5E-43C4-B4FF-7E1F45BF2488}" type="datetimeFigureOut">
              <a:rPr lang="en-US" smtClean="0"/>
              <a:t>5/22/2026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8FD112-96F5-690B-D70E-4E898EA9B6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A5CB-4564-DB31-02D4-6DED913B82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00D30-0B40-44A0-8472-647B6D8590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35833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541E50-ADC4-DA73-4838-CF19DB79E0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4DE25F1-33BB-9471-59EB-1C7D80484A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64722A-BAA3-B411-3649-F8BC87A673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8122B-ED5E-43C4-B4FF-7E1F45BF2488}" type="datetimeFigureOut">
              <a:rPr lang="en-US" smtClean="0"/>
              <a:t>5/22/2026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5FA13D-C4E5-6071-F2A0-2E1666D19E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D5E607-329A-A829-A6B4-769DD8BF53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00D30-0B40-44A0-8472-647B6D8590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45314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9EA65A6-3442-1F8B-FCDA-3245B268D8B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BA5F6ED-C2F0-32A2-92DB-7879437E43E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1AAA64-2301-41B5-93D1-858EB5E708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8122B-ED5E-43C4-B4FF-7E1F45BF2488}" type="datetimeFigureOut">
              <a:rPr lang="en-US" smtClean="0"/>
              <a:t>5/22/2026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251B63-DD83-D5C2-6AB1-0ACCF9D15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18C419-EDD6-E383-F6BF-AC68A78EF4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00D30-0B40-44A0-8472-647B6D8590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63582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759D14-FD37-B967-1D66-0F562292E3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001C2E-1A11-06AE-A1A8-A9EE12ED73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4B9C19-80F7-C0A8-B5A5-FEA8E2F592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8122B-ED5E-43C4-B4FF-7E1F45BF2488}" type="datetimeFigureOut">
              <a:rPr lang="en-US" smtClean="0"/>
              <a:t>5/22/2026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4B94F6-FD9E-B6F2-81DF-BF6E2BB6D9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6B2BB7-59DD-C379-2692-BA2F1C95B3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00D30-0B40-44A0-8472-647B6D8590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67042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FEC0C8-3969-9960-F51F-1AFA15218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6AA063-FFA4-D03D-B8CA-1E6D9FA07B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C570AB-1CAE-8FCE-366A-297C56CE0A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8122B-ED5E-43C4-B4FF-7E1F45BF2488}" type="datetimeFigureOut">
              <a:rPr lang="en-US" smtClean="0"/>
              <a:t>5/22/2026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D6182C-3636-6471-0D65-3A7EA933BD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EB5D9A-4161-2FFF-A306-45674AD6B0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00D30-0B40-44A0-8472-647B6D8590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08547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FE6672-8AFA-F9A3-D69C-E49DC4BA9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8523C0-D384-70CC-5F76-8B241922713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F7C2851-A30D-5F69-9E84-A940CEDFFA4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74E24A-866C-137D-36EF-8619133389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8122B-ED5E-43C4-B4FF-7E1F45BF2488}" type="datetimeFigureOut">
              <a:rPr lang="en-US" smtClean="0"/>
              <a:t>5/22/2026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B8B575-B55A-F8B5-8800-B54C982A02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199510-E7A7-165F-8286-BA6D9987F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00D30-0B40-44A0-8472-647B6D8590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8508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F726B0-ED98-7DC7-2184-E915F2DE07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A32DED-804A-FAE4-755F-47ECDFDA31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E031F0B-A23C-F7CF-F152-5AF058A743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6ED5412-F6D2-23A8-9117-D3EB3772038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0844F2D-7876-6258-2362-FB95AB90FB1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34276C2-E84C-BAD0-B809-313F6B9A2B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8122B-ED5E-43C4-B4FF-7E1F45BF2488}" type="datetimeFigureOut">
              <a:rPr lang="en-US" smtClean="0"/>
              <a:t>5/22/2026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37C3F2D-AC26-E1B7-B80A-E1E7A87BA5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2FEDD2E-3378-F4C7-071D-06522C7AFE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00D30-0B40-44A0-8472-647B6D8590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85031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DC2AE9-0814-B0C4-D9B0-8CB3889560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B1F0F52-03FF-754B-808B-5C0725CD28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8122B-ED5E-43C4-B4FF-7E1F45BF2488}" type="datetimeFigureOut">
              <a:rPr lang="en-US" smtClean="0"/>
              <a:t>5/22/2026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7736ACD-8612-151C-6DEC-0F6D22C6D2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8DF935B-407F-AB73-3875-B8064BE705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00D30-0B40-44A0-8472-647B6D8590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1639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612AAE0-1C03-21D2-E2EB-E00AC088C4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8122B-ED5E-43C4-B4FF-7E1F45BF2488}" type="datetimeFigureOut">
              <a:rPr lang="en-US" smtClean="0"/>
              <a:t>5/22/2026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106422-01BF-D869-3E06-CDC93900AD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F77E45C-BC57-AE67-69FC-55B89B98C8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00D30-0B40-44A0-8472-647B6D8590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14980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8FF322-AD8E-43F7-0080-DE4A375C92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EF7003-71CE-44BD-55DB-8DDD099151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D0F0416-2D2C-22F5-60CB-FA78650913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FA38365-1AE7-58C0-14BF-74D08B7E33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8122B-ED5E-43C4-B4FF-7E1F45BF2488}" type="datetimeFigureOut">
              <a:rPr lang="en-US" smtClean="0"/>
              <a:t>5/22/2026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0CAE828-6B58-880F-FD0D-835E3BF796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1A8BF9-7797-F3AF-6278-CBBFCFF30A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00D30-0B40-44A0-8472-647B6D8590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4241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47F2F4-9E21-A239-6102-9891596D8A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99A0FF9-CEFF-8E54-BE67-30952327998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15F334-1675-B262-D224-88A1DC27A9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9C15BA-49CB-FA07-3156-0D0677C75C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8122B-ED5E-43C4-B4FF-7E1F45BF2488}" type="datetimeFigureOut">
              <a:rPr lang="en-US" smtClean="0"/>
              <a:t>5/22/2026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7E282BB-A7BC-00E9-AD0C-22DE098FBB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76EFBA1-A047-44CF-64A0-38A315579D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00D30-0B40-44A0-8472-647B6D8590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85975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DA7E27F-40F2-C888-1103-167B813CE7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4B6665-4F8B-CB13-28B7-5577EC19B5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F6F701-941F-442D-28C9-359A56D84EE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488122B-ED5E-43C4-B4FF-7E1F45BF2488}" type="datetimeFigureOut">
              <a:rPr lang="en-US" smtClean="0"/>
              <a:t>5/22/2026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16180D-E0AA-F448-88DB-168FD0AB9F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5398CF-7BF7-9C8C-A70A-C128121B38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0900D30-0B40-44A0-8472-647B6D8590CD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01E873F-59D5-FBD9-D9D3-FC5C9AAAF5A3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hdr"/>
              </p:ext>
            </p:extLst>
          </p:nvPr>
        </p:nvSpPr>
        <p:spPr>
          <a:xfrm>
            <a:off x="5308600" y="63500"/>
            <a:ext cx="1617663" cy="18288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US" sz="1200">
                <a:solidFill>
                  <a:srgbClr val="000000">
                    <a:alpha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NATO UNCLASSIFIED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B239F72-4671-F807-10B0-9C7563DA0211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5308600" y="6611620"/>
            <a:ext cx="1617663" cy="18288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US" sz="1200">
                <a:solidFill>
                  <a:srgbClr val="000000">
                    <a:alpha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NATO UNCLASSIFIED</a:t>
            </a:r>
          </a:p>
        </p:txBody>
      </p:sp>
    </p:spTree>
    <p:extLst>
      <p:ext uri="{BB962C8B-B14F-4D97-AF65-F5344CB8AC3E}">
        <p14:creationId xmlns:p14="http://schemas.microsoft.com/office/powerpoint/2010/main" val="22362809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372FF3FF-3E5C-FA95-9F04-29D07FF2DCFA}"/>
              </a:ext>
            </a:extLst>
          </p:cNvPr>
          <p:cNvCxnSpPr>
            <a:cxnSpLocks/>
          </p:cNvCxnSpPr>
          <p:nvPr/>
        </p:nvCxnSpPr>
        <p:spPr>
          <a:xfrm>
            <a:off x="981175" y="953521"/>
            <a:ext cx="0" cy="300244"/>
          </a:xfrm>
          <a:prstGeom prst="line">
            <a:avLst/>
          </a:prstGeom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F03BFAE-FDE2-4F30-71A9-B21D7610AE99}"/>
              </a:ext>
            </a:extLst>
          </p:cNvPr>
          <p:cNvCxnSpPr/>
          <p:nvPr/>
        </p:nvCxnSpPr>
        <p:spPr>
          <a:xfrm>
            <a:off x="1465880" y="1687398"/>
            <a:ext cx="2017336" cy="0"/>
          </a:xfrm>
          <a:prstGeom prst="line">
            <a:avLst/>
          </a:prstGeom>
          <a:ln w="19050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203E4B81-572E-9B32-FE99-FAC84C86C3FD}"/>
              </a:ext>
            </a:extLst>
          </p:cNvPr>
          <p:cNvCxnSpPr>
            <a:cxnSpLocks/>
          </p:cNvCxnSpPr>
          <p:nvPr/>
        </p:nvCxnSpPr>
        <p:spPr>
          <a:xfrm>
            <a:off x="3733014" y="1677969"/>
            <a:ext cx="0" cy="2132813"/>
          </a:xfrm>
          <a:prstGeom prst="straightConnector1">
            <a:avLst/>
          </a:prstGeom>
          <a:ln w="19050" cap="flat" cmpd="sng" algn="ctr">
            <a:solidFill>
              <a:schemeClr val="accent2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D542D31-EF04-4ED6-FD70-F91B8D3B22E1}"/>
              </a:ext>
            </a:extLst>
          </p:cNvPr>
          <p:cNvCxnSpPr>
            <a:cxnSpLocks/>
          </p:cNvCxnSpPr>
          <p:nvPr/>
        </p:nvCxnSpPr>
        <p:spPr>
          <a:xfrm flipV="1">
            <a:off x="3733014" y="3912124"/>
            <a:ext cx="1890058" cy="9427"/>
          </a:xfrm>
          <a:prstGeom prst="line">
            <a:avLst/>
          </a:prstGeom>
          <a:ln w="19050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F957EA59-211B-14C0-C17F-C8EE631A8EB5}"/>
              </a:ext>
            </a:extLst>
          </p:cNvPr>
          <p:cNvCxnSpPr/>
          <p:nvPr/>
        </p:nvCxnSpPr>
        <p:spPr>
          <a:xfrm>
            <a:off x="6096000" y="3912124"/>
            <a:ext cx="1395167" cy="0"/>
          </a:xfrm>
          <a:prstGeom prst="line">
            <a:avLst/>
          </a:prstGeom>
          <a:ln w="19050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F333829-541E-F64A-8AC9-9C5BCCD6DA59}"/>
              </a:ext>
            </a:extLst>
          </p:cNvPr>
          <p:cNvCxnSpPr>
            <a:cxnSpLocks/>
          </p:cNvCxnSpPr>
          <p:nvPr/>
        </p:nvCxnSpPr>
        <p:spPr>
          <a:xfrm>
            <a:off x="7607415" y="3909762"/>
            <a:ext cx="4242078" cy="7075"/>
          </a:xfrm>
          <a:prstGeom prst="line">
            <a:avLst/>
          </a:prstGeom>
          <a:ln w="19050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28CD8E1-B7AD-27AE-8009-34608E26F6FB}"/>
              </a:ext>
            </a:extLst>
          </p:cNvPr>
          <p:cNvCxnSpPr/>
          <p:nvPr/>
        </p:nvCxnSpPr>
        <p:spPr>
          <a:xfrm>
            <a:off x="3931001" y="1687398"/>
            <a:ext cx="1357460" cy="0"/>
          </a:xfrm>
          <a:prstGeom prst="line">
            <a:avLst/>
          </a:prstGeom>
          <a:ln w="19050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66958DA-188C-82F7-0C13-FD422ACBFEF8}"/>
              </a:ext>
            </a:extLst>
          </p:cNvPr>
          <p:cNvCxnSpPr>
            <a:cxnSpLocks/>
          </p:cNvCxnSpPr>
          <p:nvPr/>
        </p:nvCxnSpPr>
        <p:spPr>
          <a:xfrm>
            <a:off x="5321415" y="1687398"/>
            <a:ext cx="5283738" cy="0"/>
          </a:xfrm>
          <a:prstGeom prst="line">
            <a:avLst/>
          </a:prstGeom>
          <a:ln w="19050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3" name="Rectangle 22">
            <a:extLst>
              <a:ext uri="{FF2B5EF4-FFF2-40B4-BE49-F238E27FC236}">
                <a16:creationId xmlns:a16="http://schemas.microsoft.com/office/drawing/2014/main" id="{18EDBCD6-B308-D90D-0A0D-F1121E7B2BE6}"/>
              </a:ext>
            </a:extLst>
          </p:cNvPr>
          <p:cNvSpPr/>
          <p:nvPr/>
        </p:nvSpPr>
        <p:spPr>
          <a:xfrm>
            <a:off x="1559013" y="1875934"/>
            <a:ext cx="1819350" cy="71643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14 Day Response</a:t>
            </a:r>
          </a:p>
        </p:txBody>
      </p:sp>
      <p:sp>
        <p:nvSpPr>
          <p:cNvPr id="25" name="Flowchart: Off-page Connector 24">
            <a:extLst>
              <a:ext uri="{FF2B5EF4-FFF2-40B4-BE49-F238E27FC236}">
                <a16:creationId xmlns:a16="http://schemas.microsoft.com/office/drawing/2014/main" id="{1C463B8D-1FAF-BC1E-0140-C158008829CA}"/>
              </a:ext>
            </a:extLst>
          </p:cNvPr>
          <p:cNvSpPr/>
          <p:nvPr/>
        </p:nvSpPr>
        <p:spPr>
          <a:xfrm>
            <a:off x="547544" y="1253765"/>
            <a:ext cx="867262" cy="867266"/>
          </a:xfrm>
          <a:prstGeom prst="flowChartOffpageConnector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tx1"/>
                </a:solidFill>
              </a:rPr>
              <a:t>Company 1</a:t>
            </a:r>
          </a:p>
        </p:txBody>
      </p:sp>
      <p:sp>
        <p:nvSpPr>
          <p:cNvPr id="26" name="Flowchart: Off-page Connector 25">
            <a:extLst>
              <a:ext uri="{FF2B5EF4-FFF2-40B4-BE49-F238E27FC236}">
                <a16:creationId xmlns:a16="http://schemas.microsoft.com/office/drawing/2014/main" id="{9EC86353-4361-56E4-1123-9C74CC6BE4F6}"/>
              </a:ext>
            </a:extLst>
          </p:cNvPr>
          <p:cNvSpPr/>
          <p:nvPr/>
        </p:nvSpPr>
        <p:spPr>
          <a:xfrm>
            <a:off x="2724348" y="3429000"/>
            <a:ext cx="867262" cy="904971"/>
          </a:xfrm>
          <a:prstGeom prst="flowChartOffpageConnector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200" b="1" dirty="0">
                <a:solidFill>
                  <a:schemeClr val="tx1"/>
                </a:solidFill>
              </a:rPr>
              <a:t>Company</a:t>
            </a:r>
            <a:r>
              <a:rPr lang="en-US" sz="1200" dirty="0">
                <a:solidFill>
                  <a:schemeClr val="tx1"/>
                </a:solidFill>
              </a:rPr>
              <a:t> </a:t>
            </a:r>
            <a:r>
              <a:rPr lang="en-US" sz="1200" b="1" dirty="0">
                <a:solidFill>
                  <a:schemeClr val="tx1"/>
                </a:solidFill>
              </a:rPr>
              <a:t>2</a:t>
            </a:r>
            <a:endParaRPr lang="en-US" sz="1200" b="1">
              <a:solidFill>
                <a:schemeClr val="tx1"/>
              </a:solidFill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2014F4A8-5F30-5959-00E7-AF3538ADB35B}"/>
              </a:ext>
            </a:extLst>
          </p:cNvPr>
          <p:cNvSpPr/>
          <p:nvPr/>
        </p:nvSpPr>
        <p:spPr>
          <a:xfrm>
            <a:off x="3803722" y="4110090"/>
            <a:ext cx="1819350" cy="716434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14 Day </a:t>
            </a:r>
            <a:r>
              <a:rPr lang="en-US" dirty="0">
                <a:solidFill>
                  <a:schemeClr val="tx1"/>
                </a:solidFill>
              </a:rPr>
              <a:t>Response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059798BA-642C-040F-C83E-56004FA014EC}"/>
              </a:ext>
            </a:extLst>
          </p:cNvPr>
          <p:cNvSpPr/>
          <p:nvPr/>
        </p:nvSpPr>
        <p:spPr>
          <a:xfrm>
            <a:off x="3931001" y="1853074"/>
            <a:ext cx="1206603" cy="795858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10 Day JWC Review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2954B5A2-BE2D-DBEF-916F-C4F9F1AD726E}"/>
              </a:ext>
            </a:extLst>
          </p:cNvPr>
          <p:cNvSpPr/>
          <p:nvPr/>
        </p:nvSpPr>
        <p:spPr>
          <a:xfrm>
            <a:off x="5750351" y="1875934"/>
            <a:ext cx="4854802" cy="716434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45 Day start after </a:t>
            </a:r>
            <a:r>
              <a:rPr lang="en-US" dirty="0" err="1">
                <a:solidFill>
                  <a:schemeClr val="tx1"/>
                </a:solidFill>
              </a:rPr>
              <a:t>finalised</a:t>
            </a:r>
            <a:r>
              <a:rPr lang="en-US" dirty="0">
                <a:solidFill>
                  <a:schemeClr val="tx1"/>
                </a:solidFill>
              </a:rPr>
              <a:t> order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76C2EBF0-22C5-5863-6847-BB0D1ECBA211}"/>
              </a:ext>
            </a:extLst>
          </p:cNvPr>
          <p:cNvSpPr/>
          <p:nvPr/>
        </p:nvSpPr>
        <p:spPr>
          <a:xfrm>
            <a:off x="7861955" y="4110090"/>
            <a:ext cx="3921548" cy="716434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45 Day start after </a:t>
            </a:r>
            <a:r>
              <a:rPr lang="en-US" dirty="0" err="1">
                <a:solidFill>
                  <a:schemeClr val="tx1"/>
                </a:solidFill>
              </a:rPr>
              <a:t>finalised</a:t>
            </a:r>
            <a:r>
              <a:rPr lang="en-US" dirty="0">
                <a:solidFill>
                  <a:schemeClr val="tx1"/>
                </a:solidFill>
              </a:rPr>
              <a:t> order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D6A7156A-77E5-090B-9EA9-613FEED58DA9}"/>
              </a:ext>
            </a:extLst>
          </p:cNvPr>
          <p:cNvSpPr/>
          <p:nvPr/>
        </p:nvSpPr>
        <p:spPr>
          <a:xfrm>
            <a:off x="6190281" y="4110088"/>
            <a:ext cx="1206603" cy="7918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10 Day JWC Review</a:t>
            </a:r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59B5BA79-B763-A9BE-EADA-06BF106DDB77}"/>
              </a:ext>
            </a:extLst>
          </p:cNvPr>
          <p:cNvSpPr/>
          <p:nvPr/>
        </p:nvSpPr>
        <p:spPr>
          <a:xfrm>
            <a:off x="3119941" y="953521"/>
            <a:ext cx="5516095" cy="357421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Ordering Process 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1D0897C9-E257-AA7F-DC58-27B6BF178899}"/>
              </a:ext>
            </a:extLst>
          </p:cNvPr>
          <p:cNvSpPr/>
          <p:nvPr/>
        </p:nvSpPr>
        <p:spPr>
          <a:xfrm rot="16200000">
            <a:off x="2827266" y="2364156"/>
            <a:ext cx="1599398" cy="22702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000">
                <a:solidFill>
                  <a:srgbClr val="FF0000"/>
                </a:solidFill>
              </a:rPr>
              <a:t>No suitable candidates 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6BEF4BB7-D667-D504-0A13-CB90D947086C}"/>
              </a:ext>
            </a:extLst>
          </p:cNvPr>
          <p:cNvSpPr/>
          <p:nvPr/>
        </p:nvSpPr>
        <p:spPr>
          <a:xfrm>
            <a:off x="632383" y="405353"/>
            <a:ext cx="697584" cy="548168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200" b="1" dirty="0">
                <a:solidFill>
                  <a:schemeClr val="tx1"/>
                </a:solidFill>
              </a:rPr>
              <a:t>JWC Issues Order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A18E8D5-EF85-6596-0FF6-36A7B6D5F7DB}"/>
              </a:ext>
            </a:extLst>
          </p:cNvPr>
          <p:cNvSpPr txBox="1"/>
          <p:nvPr/>
        </p:nvSpPr>
        <p:spPr>
          <a:xfrm>
            <a:off x="3157979" y="398949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IFIB-ACT-JWC-26-0008 - Part III - Annex B - TOPR Timeline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02875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289F45F9CC8BC4296ABDCB053D41E3B" ma:contentTypeVersion="14" ma:contentTypeDescription="Create a new document." ma:contentTypeScope="" ma:versionID="5c5736d14ca57adeecf783af0a40e9e0">
  <xsd:schema xmlns:xsd="http://www.w3.org/2001/XMLSchema" xmlns:xs="http://www.w3.org/2001/XMLSchema" xmlns:p="http://schemas.microsoft.com/office/2006/metadata/properties" xmlns:ns2="42da160e-27af-4758-9e1b-0a28e04b386f" xmlns:ns3="54f3f11b-d991-48d6-93fb-00e4bf5c73cb" targetNamespace="http://schemas.microsoft.com/office/2006/metadata/properties" ma:root="true" ma:fieldsID="ba09d6b0e2d04373735b89390e25118a" ns2:_="" ns3:_="">
    <xsd:import namespace="42da160e-27af-4758-9e1b-0a28e04b386f"/>
    <xsd:import namespace="54f3f11b-d991-48d6-93fb-00e4bf5c73c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2da160e-27af-4758-9e1b-0a28e04b38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837fe10c-e53d-414d-a74d-36a84a5cd84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description="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4f3f11b-d991-48d6-93fb-00e4bf5c73cb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4808e250-45d5-42e9-b3a2-984391e653d9}" ma:internalName="TaxCatchAll" ma:showField="CatchAllData" ma:web="54f3f11b-d991-48d6-93fb-00e4bf5c73c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2da160e-27af-4758-9e1b-0a28e04b386f">
      <Terms xmlns="http://schemas.microsoft.com/office/infopath/2007/PartnerControls"/>
    </lcf76f155ced4ddcb4097134ff3c332f>
    <TaxCatchAll xmlns="54f3f11b-d991-48d6-93fb-00e4bf5c73cb" xsi:nil="true"/>
  </documentManagement>
</p:properties>
</file>

<file path=customXml/itemProps1.xml><?xml version="1.0" encoding="utf-8"?>
<ds:datastoreItem xmlns:ds="http://schemas.openxmlformats.org/officeDocument/2006/customXml" ds:itemID="{C9AB95C1-996E-48EF-ADAD-62244551952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2da160e-27af-4758-9e1b-0a28e04b386f"/>
    <ds:schemaRef ds:uri="54f3f11b-d991-48d6-93fb-00e4bf5c73c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5025190-7868-4343-AE55-FFD1AC49222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D810872-CEC6-4219-8E63-5E7B66D0B9D6}">
  <ds:schemaRefs>
    <ds:schemaRef ds:uri="http://purl.org/dc/terms/"/>
    <ds:schemaRef ds:uri="http://schemas.microsoft.com/office/2006/metadata/properties"/>
    <ds:schemaRef ds:uri="http://purl.org/dc/elements/1.1/"/>
    <ds:schemaRef ds:uri="http://schemas.microsoft.com/office/infopath/2007/PartnerControls"/>
    <ds:schemaRef ds:uri="http://schemas.microsoft.com/office/2006/documentManagement/types"/>
    <ds:schemaRef ds:uri="42da160e-27af-4758-9e1b-0a28e04b386f"/>
    <ds:schemaRef ds:uri="54f3f11b-d991-48d6-93fb-00e4bf5c73cb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48</Words>
  <Application>Microsoft Office PowerPoint</Application>
  <PresentationFormat>Widescreen</PresentationFormat>
  <Paragraphs>12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JWC | FAHRNEY Robert | CTR - Buyer - Contracting Admin2</dc:creator>
  <cp:lastModifiedBy>JWC | MAILLEFER Timothee</cp:lastModifiedBy>
  <cp:revision>45</cp:revision>
  <dcterms:created xsi:type="dcterms:W3CDTF">2026-02-11T06:32:52Z</dcterms:created>
  <dcterms:modified xsi:type="dcterms:W3CDTF">2026-05-22T10:07:29Z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15a92e2f-2324-4e33-828f-bfcf646a7190_Enabled">
    <vt:lpwstr>true</vt:lpwstr>
  </property>
  <property fmtid="{D5CDD505-2E9C-101B-9397-08002B2CF9AE}" pid="3" name="MSIP_Label_15a92e2f-2324-4e33-828f-bfcf646a7190_SetDate">
    <vt:lpwstr>2026-02-11T07:34:20Z</vt:lpwstr>
  </property>
  <property fmtid="{D5CDD505-2E9C-101B-9397-08002B2CF9AE}" pid="4" name="MSIP_Label_15a92e2f-2324-4e33-828f-bfcf646a7190_Method">
    <vt:lpwstr>Standard</vt:lpwstr>
  </property>
  <property fmtid="{D5CDD505-2E9C-101B-9397-08002B2CF9AE}" pid="5" name="MSIP_Label_15a92e2f-2324-4e33-828f-bfcf646a7190_Name">
    <vt:lpwstr>NATO Unclassified</vt:lpwstr>
  </property>
  <property fmtid="{D5CDD505-2E9C-101B-9397-08002B2CF9AE}" pid="6" name="MSIP_Label_15a92e2f-2324-4e33-828f-bfcf646a7190_SiteId">
    <vt:lpwstr>8da330ea-224e-4f1c-bd9d-32d86614e6cf</vt:lpwstr>
  </property>
  <property fmtid="{D5CDD505-2E9C-101B-9397-08002B2CF9AE}" pid="7" name="MSIP_Label_15a92e2f-2324-4e33-828f-bfcf646a7190_ActionId">
    <vt:lpwstr>7e194581-49a6-430a-bae2-9bca506805a0</vt:lpwstr>
  </property>
  <property fmtid="{D5CDD505-2E9C-101B-9397-08002B2CF9AE}" pid="8" name="MSIP_Label_15a92e2f-2324-4e33-828f-bfcf646a7190_ContentBits">
    <vt:lpwstr>3</vt:lpwstr>
  </property>
  <property fmtid="{D5CDD505-2E9C-101B-9397-08002B2CF9AE}" pid="9" name="MSIP_Label_15a92e2f-2324-4e33-828f-bfcf646a7190_Tag">
    <vt:lpwstr>10, 3, 0, 1</vt:lpwstr>
  </property>
  <property fmtid="{D5CDD505-2E9C-101B-9397-08002B2CF9AE}" pid="10" name="ClassificationContentMarkingFooterLocations">
    <vt:lpwstr>Office Theme:10</vt:lpwstr>
  </property>
  <property fmtid="{D5CDD505-2E9C-101B-9397-08002B2CF9AE}" pid="11" name="ClassificationContentMarkingFooterText">
    <vt:lpwstr>NATO UNCLASSIFIED</vt:lpwstr>
  </property>
  <property fmtid="{D5CDD505-2E9C-101B-9397-08002B2CF9AE}" pid="12" name="ClassificationContentMarkingHeaderLocations">
    <vt:lpwstr>Office Theme:9</vt:lpwstr>
  </property>
  <property fmtid="{D5CDD505-2E9C-101B-9397-08002B2CF9AE}" pid="13" name="ClassificationContentMarkingHeaderText">
    <vt:lpwstr>NATO UNCLASSIFIED</vt:lpwstr>
  </property>
  <property fmtid="{D5CDD505-2E9C-101B-9397-08002B2CF9AE}" pid="14" name="ContentTypeId">
    <vt:lpwstr>0x010100F289F45F9CC8BC4296ABDCB053D41E3B</vt:lpwstr>
  </property>
  <property fmtid="{D5CDD505-2E9C-101B-9397-08002B2CF9AE}" pid="15" name="MediaServiceImageTags">
    <vt:lpwstr/>
  </property>
</Properties>
</file>